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ddd0dfa686543b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3421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3421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