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981ed60844d4e2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11:48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