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5aff38201d645b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7/11/2022 11:23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7/11/2022 11:23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7/11/2022 11:23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7/11/2022 11:23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7/11/2022 11:23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7/11/2022 11:23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7/11/2022 11:23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7/11/2022 11:23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7/11/2022 11:23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7/11/2022 11:23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7/11/2022 11:23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7/11/2022 11:23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7/11/2022 11:23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7/11/2022 11:23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7/11/2022 11:23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7/11/2022 11:23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