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b73424ed8994eb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7/17/2022 11:51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48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7/17/2022 11:51 PM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7/17/2022 11:51 PM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7/17/2022 11:51 PM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7/17/2022 11:51 PM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7/17/2022 11:51 PM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7/17/2022 11:51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7/17/2022 11:51 PM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7/17/2022 11:51 PM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7/17/2022 11:51 PM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7/17/2022 11:51 PM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7/17/2022 11:51 PM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7/17/2022 11:51 PM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7/17/2022 11:51 PM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7/17/2022 11:51 PM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48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7/17/2022 11:51 PM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