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b93fae5993674046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7/24/2022 11:41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48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7/24/2022 11:41 PM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7/24/2022 11:41 PM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7/24/2022 11:41 PM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7/24/2022 11:41 PM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7/24/2022 11:41 PM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7/24/2022 11:41 PM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7/24/2022 11:41 PM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7/24/2022 11:41 PM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7/24/2022 11:41 PM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7/24/2022 11:41 PM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7/24/2022 11:41 PM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7/24/2022 11:41 PM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7/24/2022 11:41 PM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7/24/2022 11:41 PM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48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7/24/2022 11:41 PM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