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  <Override PartName="/ppt/slides/slidef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fe9a2a075b1473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0"/>
    <p:sldId xmlns:r="http://schemas.openxmlformats.org/officeDocument/2006/relationships" id="286" r:id="rId14"/>
    <p:sldId xmlns:r="http://schemas.openxmlformats.org/officeDocument/2006/relationships" id="299" r:id="rId18"/>
    <p:sldId xmlns:r="http://schemas.openxmlformats.org/officeDocument/2006/relationships" id="312" r:id="rId22"/>
    <p:sldId xmlns:r="http://schemas.openxmlformats.org/officeDocument/2006/relationships" id="325" r:id="rId26"/>
    <p:sldId xmlns:r="http://schemas.openxmlformats.org/officeDocument/2006/relationships" id="338" r:id="rId30"/>
    <p:sldId xmlns:r="http://schemas.openxmlformats.org/officeDocument/2006/relationships" id="351" r:id="rId34"/>
    <p:sldId xmlns:r="http://schemas.openxmlformats.org/officeDocument/2006/relationships" id="364" r:id="rId38"/>
    <p:sldId xmlns:r="http://schemas.openxmlformats.org/officeDocument/2006/relationships" id="377" r:id="rId42"/>
    <p:sldId xmlns:r="http://schemas.openxmlformats.org/officeDocument/2006/relationships" id="390" r:id="rId46"/>
    <p:sldId xmlns:r="http://schemas.openxmlformats.org/officeDocument/2006/relationships" id="403" r:id="rId50"/>
    <p:sldId xmlns:r="http://schemas.openxmlformats.org/officeDocument/2006/relationships" id="416" r:id="rId54"/>
    <p:sldId xmlns:r="http://schemas.openxmlformats.org/officeDocument/2006/relationships" id="429" r:id="rId58"/>
    <p:sldId xmlns:r="http://schemas.openxmlformats.org/officeDocument/2006/relationships" id="442" r:id="rId62"/>
    <p:sldId xmlns:r="http://schemas.openxmlformats.org/officeDocument/2006/relationships" id="455" r:id="rId6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4" /><Relationship Type="http://schemas.openxmlformats.org/officeDocument/2006/relationships/slide" Target="/ppt/slides/slide4.xml" Id="rId18" /><Relationship Type="http://schemas.openxmlformats.org/officeDocument/2006/relationships/slide" Target="/ppt/slides/slide5.xml" Id="rId22" /><Relationship Type="http://schemas.openxmlformats.org/officeDocument/2006/relationships/slide" Target="/ppt/slides/slide6.xml" Id="rId26" /><Relationship Type="http://schemas.openxmlformats.org/officeDocument/2006/relationships/slide" Target="/ppt/slides/slide7.xml" Id="rId30" /><Relationship Type="http://schemas.openxmlformats.org/officeDocument/2006/relationships/slide" Target="/ppt/slides/slide8.xml" Id="rId34" /><Relationship Type="http://schemas.openxmlformats.org/officeDocument/2006/relationships/slide" Target="/ppt/slides/slide9.xml" Id="rId38" /><Relationship Type="http://schemas.openxmlformats.org/officeDocument/2006/relationships/slide" Target="/ppt/slides/slidea.xml" Id="rId42" /><Relationship Type="http://schemas.openxmlformats.org/officeDocument/2006/relationships/slide" Target="/ppt/slides/slideb.xml" Id="rId46" /><Relationship Type="http://schemas.openxmlformats.org/officeDocument/2006/relationships/slide" Target="/ppt/slides/slidec.xml" Id="rId50" /><Relationship Type="http://schemas.openxmlformats.org/officeDocument/2006/relationships/slide" Target="/ppt/slides/slided.xml" Id="rId54" /><Relationship Type="http://schemas.openxmlformats.org/officeDocument/2006/relationships/slide" Target="/ppt/slides/slidee.xml" Id="rId58" /><Relationship Type="http://schemas.openxmlformats.org/officeDocument/2006/relationships/slide" Target="/ppt/slides/slidef.xml" Id="rId62" /><Relationship Type="http://schemas.openxmlformats.org/officeDocument/2006/relationships/slide" Target="/ppt/slides/slide10.xml" Id="rId6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7" /><Relationship Type="http://schemas.openxmlformats.org/officeDocument/2006/relationships/image" Target="/ppt/media/image.png" Id="rId68" /><Relationship Type="http://schemas.openxmlformats.org/officeDocument/2006/relationships/image" Target="/ppt/media/image11.png" Id="rId6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Relationship Type="http://schemas.openxmlformats.org/officeDocument/2006/relationships/image" Target="/ppt/media/image3.png" Id="rId1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5" /><Relationship Type="http://schemas.openxmlformats.org/officeDocument/2006/relationships/image" Target="/ppt/media/image.png" Id="rId16" /><Relationship Type="http://schemas.openxmlformats.org/officeDocument/2006/relationships/image" Target="/ppt/media/image4.png" Id="rId1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9" /><Relationship Type="http://schemas.openxmlformats.org/officeDocument/2006/relationships/image" Target="/ppt/media/image.png" Id="rId20" /><Relationship Type="http://schemas.openxmlformats.org/officeDocument/2006/relationships/image" Target="/ppt/media/image5.png" Id="rId2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3" /><Relationship Type="http://schemas.openxmlformats.org/officeDocument/2006/relationships/image" Target="/ppt/media/image.png" Id="rId24" /><Relationship Type="http://schemas.openxmlformats.org/officeDocument/2006/relationships/image" Target="/ppt/media/image6.png" Id="rId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7" /><Relationship Type="http://schemas.openxmlformats.org/officeDocument/2006/relationships/image" Target="/ppt/media/image.png" Id="rId28" /><Relationship Type="http://schemas.openxmlformats.org/officeDocument/2006/relationships/image" Target="/ppt/media/image7.png" Id="rId29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1" /><Relationship Type="http://schemas.openxmlformats.org/officeDocument/2006/relationships/image" Target="/ppt/media/image.png" Id="rId32" /><Relationship Type="http://schemas.openxmlformats.org/officeDocument/2006/relationships/image" Target="/ppt/media/image8.png" Id="rId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5" /><Relationship Type="http://schemas.openxmlformats.org/officeDocument/2006/relationships/image" Target="/ppt/media/image.png" Id="rId36" /><Relationship Type="http://schemas.openxmlformats.org/officeDocument/2006/relationships/image" Target="/ppt/media/image9.png" Id="rId37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39" /><Relationship Type="http://schemas.openxmlformats.org/officeDocument/2006/relationships/image" Target="/ppt/media/image.png" Id="rId40" /><Relationship Type="http://schemas.openxmlformats.org/officeDocument/2006/relationships/image" Target="/ppt/media/imagea.png" Id="rId41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3" /><Relationship Type="http://schemas.openxmlformats.org/officeDocument/2006/relationships/image" Target="/ppt/media/image.png" Id="rId44" /><Relationship Type="http://schemas.openxmlformats.org/officeDocument/2006/relationships/image" Target="/ppt/media/imageb.png" Id="rId45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47" /><Relationship Type="http://schemas.openxmlformats.org/officeDocument/2006/relationships/image" Target="/ppt/media/image.png" Id="rId48" /><Relationship Type="http://schemas.openxmlformats.org/officeDocument/2006/relationships/image" Target="/ppt/media/imagec.png" Id="rId49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1" /><Relationship Type="http://schemas.openxmlformats.org/officeDocument/2006/relationships/image" Target="/ppt/media/image.png" Id="rId52" /><Relationship Type="http://schemas.openxmlformats.org/officeDocument/2006/relationships/image" Target="/ppt/media/imaged.png" Id="rId5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5" /><Relationship Type="http://schemas.openxmlformats.org/officeDocument/2006/relationships/image" Target="/ppt/media/image.png" Id="rId56" /><Relationship Type="http://schemas.openxmlformats.org/officeDocument/2006/relationships/image" Target="/ppt/media/imagee.png" Id="rId57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59" /><Relationship Type="http://schemas.openxmlformats.org/officeDocument/2006/relationships/image" Target="/ppt/media/image.png" Id="rId60" /><Relationship Type="http://schemas.openxmlformats.org/officeDocument/2006/relationships/image" Target="/ppt/media/imagef.png" Id="rId61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63" /><Relationship Type="http://schemas.openxmlformats.org/officeDocument/2006/relationships/image" Target="/ppt/media/image.png" Id="rId64" /><Relationship Type="http://schemas.openxmlformats.org/officeDocument/2006/relationships/image" Target="/ppt/media/image10.png" Id="rId65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6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6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115058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454" name=""/>
        <p:cNvGrpSpPr/>
        <p:nvPr/>
      </p:nvGrpSpPr>
      <p:grpSpPr>
        <a:xfrm xmlns:a="http://schemas.openxmlformats.org/drawingml/2006/main"/>
      </p:grpSpPr>
      <p:sp>
        <p:nvSpPr>
          <p:cNvPr id="45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5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5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6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6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9:08 PM</a:t>
            </a:r>
          </a:p>
        </p:txBody>
      </p:sp>
      <p:sp>
        <p:nvSpPr>
          <p:cNvPr id="46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6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6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6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sp>
        <p:nvSpPr>
          <p:cNvPr id="27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7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604964"/>
            <a:ext cx="8056996" cy="364646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9:08 PM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5" name=""/>
        <p:cNvGrpSpPr/>
        <p:nvPr/>
      </p:nvGrpSpPr>
      <p:grpSpPr>
        <a:xfrm xmlns:a="http://schemas.openxmlformats.org/drawingml/2006/main"/>
      </p:grpSpPr>
      <p:sp>
        <p:nvSpPr>
          <p:cNvPr id="28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28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9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2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9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9:08 PM</a:t>
            </a:r>
          </a:p>
        </p:txBody>
      </p:sp>
      <p:sp>
        <p:nvSpPr>
          <p:cNvPr id="29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9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298" name=""/>
        <p:cNvGrpSpPr/>
        <p:nvPr/>
      </p:nvGrpSpPr>
      <p:grpSpPr>
        <a:xfrm xmlns:a="http://schemas.openxmlformats.org/drawingml/2006/main"/>
      </p:grpSpPr>
      <p:sp>
        <p:nvSpPr>
          <p:cNvPr id="30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0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0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0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0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9:08 PM</a:t>
            </a:r>
          </a:p>
        </p:txBody>
      </p:sp>
      <p:sp>
        <p:nvSpPr>
          <p:cNvPr id="30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0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0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1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311" name=""/>
        <p:cNvGrpSpPr/>
        <p:nvPr/>
      </p:nvGrpSpPr>
      <p:grpSpPr>
        <a:xfrm xmlns:a="http://schemas.openxmlformats.org/drawingml/2006/main"/>
      </p:grpSpPr>
      <p:sp>
        <p:nvSpPr>
          <p:cNvPr id="31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1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1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1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1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9:08 PM</a:t>
            </a:r>
          </a:p>
        </p:txBody>
      </p:sp>
      <p:sp>
        <p:nvSpPr>
          <p:cNvPr id="32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2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2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2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324" name=""/>
        <p:cNvGrpSpPr/>
        <p:nvPr/>
      </p:nvGrpSpPr>
      <p:grpSpPr>
        <a:xfrm xmlns:a="http://schemas.openxmlformats.org/drawingml/2006/main"/>
      </p:grpSpPr>
      <p:sp>
        <p:nvSpPr>
          <p:cNvPr id="326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2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28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29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30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2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32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9:08 PM</a:t>
            </a:r>
          </a:p>
        </p:txBody>
      </p:sp>
      <p:sp>
        <p:nvSpPr>
          <p:cNvPr id="333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34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35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36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337" name=""/>
        <p:cNvGrpSpPr/>
        <p:nvPr/>
      </p:nvGrpSpPr>
      <p:grpSpPr>
        <a:xfrm xmlns:a="http://schemas.openxmlformats.org/drawingml/2006/main"/>
      </p:grpSpPr>
      <p:sp>
        <p:nvSpPr>
          <p:cNvPr id="339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4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1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42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43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45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9:08 PM</a:t>
            </a:r>
          </a:p>
        </p:txBody>
      </p:sp>
      <p:sp>
        <p:nvSpPr>
          <p:cNvPr id="346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47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48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49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350" name=""/>
        <p:cNvGrpSpPr/>
        <p:nvPr/>
      </p:nvGrpSpPr>
      <p:grpSpPr>
        <a:xfrm xmlns:a="http://schemas.openxmlformats.org/drawingml/2006/main"/>
      </p:grpSpPr>
      <p:sp>
        <p:nvSpPr>
          <p:cNvPr id="352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5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4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55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56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5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3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58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9:08 PM</a:t>
            </a:r>
          </a:p>
        </p:txBody>
      </p:sp>
      <p:sp>
        <p:nvSpPr>
          <p:cNvPr id="359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60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61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62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363" name=""/>
        <p:cNvGrpSpPr/>
        <p:nvPr/>
      </p:nvGrpSpPr>
      <p:grpSpPr>
        <a:xfrm xmlns:a="http://schemas.openxmlformats.org/drawingml/2006/main"/>
      </p:grpSpPr>
      <p:sp>
        <p:nvSpPr>
          <p:cNvPr id="365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6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67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68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69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70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71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9:08 PM</a:t>
            </a:r>
          </a:p>
        </p:txBody>
      </p:sp>
      <p:sp>
        <p:nvSpPr>
          <p:cNvPr id="372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73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74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75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a.xml><?xml version="1.0" encoding="utf-8"?>
<p:sld xmlns:p="http://schemas.openxmlformats.org/presentationml/2006/main">
  <p:cSld>
    <p:spTree>
      <p:nvGrpSpPr>
        <p:cNvPr id="376" name=""/>
        <p:cNvGrpSpPr/>
        <p:nvPr/>
      </p:nvGrpSpPr>
      <p:grpSpPr>
        <a:xfrm xmlns:a="http://schemas.openxmlformats.org/drawingml/2006/main"/>
      </p:grpSpPr>
      <p:sp>
        <p:nvSpPr>
          <p:cNvPr id="378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7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0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81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82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8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724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84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9:08 PM</a:t>
            </a:r>
          </a:p>
        </p:txBody>
      </p:sp>
      <p:sp>
        <p:nvSpPr>
          <p:cNvPr id="385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86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387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388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b.xml><?xml version="1.0" encoding="utf-8"?>
<p:sld xmlns:p="http://schemas.openxmlformats.org/presentationml/2006/main">
  <p:cSld>
    <p:spTree>
      <p:nvGrpSpPr>
        <p:cNvPr id="389" name=""/>
        <p:cNvGrpSpPr/>
        <p:nvPr/>
      </p:nvGrpSpPr>
      <p:grpSpPr>
        <a:xfrm xmlns:a="http://schemas.openxmlformats.org/drawingml/2006/main"/>
      </p:grpSpPr>
      <p:sp>
        <p:nvSpPr>
          <p:cNvPr id="391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39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3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394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395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39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4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397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9:08 PM</a:t>
            </a:r>
          </a:p>
        </p:txBody>
      </p:sp>
      <p:sp>
        <p:nvSpPr>
          <p:cNvPr id="398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399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00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01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c.xml><?xml version="1.0" encoding="utf-8"?>
<p:sld xmlns:p="http://schemas.openxmlformats.org/presentationml/2006/main">
  <p:cSld>
    <p:spTree>
      <p:nvGrpSpPr>
        <p:cNvPr id="402" name=""/>
        <p:cNvGrpSpPr/>
        <p:nvPr/>
      </p:nvGrpSpPr>
      <p:grpSpPr>
        <a:xfrm xmlns:a="http://schemas.openxmlformats.org/drawingml/2006/main"/>
      </p:grpSpPr>
      <p:sp>
        <p:nvSpPr>
          <p:cNvPr id="404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0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06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07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08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09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92992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0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9:08 PM</a:t>
            </a:r>
          </a:p>
        </p:txBody>
      </p:sp>
      <p:sp>
        <p:nvSpPr>
          <p:cNvPr id="411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12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13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14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d.xml><?xml version="1.0" encoding="utf-8"?>
<p:sld xmlns:p="http://schemas.openxmlformats.org/presentationml/2006/main">
  <p:cSld>
    <p:spTree>
      <p:nvGrpSpPr>
        <p:cNvPr id="415" name=""/>
        <p:cNvGrpSpPr/>
        <p:nvPr/>
      </p:nvGrpSpPr>
      <p:grpSpPr>
        <a:xfrm xmlns:a="http://schemas.openxmlformats.org/drawingml/2006/main"/>
      </p:grpSpPr>
      <p:sp>
        <p:nvSpPr>
          <p:cNvPr id="417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1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6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19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20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21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2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5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23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9:08 PM</a:t>
            </a:r>
          </a:p>
        </p:txBody>
      </p:sp>
      <p:sp>
        <p:nvSpPr>
          <p:cNvPr id="424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25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26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27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e.xml><?xml version="1.0" encoding="utf-8"?>
<p:sld xmlns:p="http://schemas.openxmlformats.org/presentationml/2006/main">
  <p:cSld>
    <p:spTree>
      <p:nvGrpSpPr>
        <p:cNvPr id="428" name=""/>
        <p:cNvGrpSpPr/>
        <p:nvPr/>
      </p:nvGrpSpPr>
      <p:grpSpPr>
        <a:xfrm xmlns:a="http://schemas.openxmlformats.org/drawingml/2006/main"/>
      </p:grpSpPr>
      <p:sp>
        <p:nvSpPr>
          <p:cNvPr id="430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3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2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33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34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3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1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8791581" cy="3879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36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9:08 PM</a:t>
            </a:r>
          </a:p>
        </p:txBody>
      </p:sp>
      <p:sp>
        <p:nvSpPr>
          <p:cNvPr id="437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38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39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40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f.xml><?xml version="1.0" encoding="utf-8"?>
<p:sld xmlns:p="http://schemas.openxmlformats.org/presentationml/2006/main">
  <p:cSld>
    <p:spTree>
      <p:nvGrpSpPr>
        <p:cNvPr id="441" name=""/>
        <p:cNvGrpSpPr/>
        <p:nvPr/>
      </p:nvGrpSpPr>
      <p:grpSpPr>
        <a:xfrm xmlns:a="http://schemas.openxmlformats.org/drawingml/2006/main"/>
      </p:grpSpPr>
      <p:sp>
        <p:nvSpPr>
          <p:cNvPr id="443" name=""/>
          <p:cNvSpPr/>
          <p:nvPr/>
        </p:nvSpPr>
        <p:spPr>
          <a:xfrm xmlns:a="http://schemas.openxmlformats.org/drawingml/2006/main">
            <a:off x="3429000" y="800100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Quarantine Report</a:t>
            </a:r>
          </a:p>
        </p:txBody>
      </p:sp>
      <p:pic>
        <p:nvPicPr>
          <p:cNvPr id="44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702671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5" name=""/>
          <p:cNvSpPr/>
          <p:nvPr/>
        </p:nvSpPr>
        <p:spPr>
          <a:xfrm xmlns:a="http://schemas.openxmlformats.org/drawingml/2006/main" flipV="0">
            <a:off x="685800" y="1231898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446" name=""/>
          <p:cNvSpPr/>
          <p:nvPr/>
        </p:nvSpPr>
        <p:spPr>
          <a:xfrm xmlns:a="http://schemas.openxmlformats.org/drawingml/2006/main">
            <a:off x="1422294" y="1316352"/>
            <a:ext cx="265368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AUTOMATION RV (F5505)</a:t>
            </a:r>
          </a:p>
        </p:txBody>
      </p:sp>
      <p:sp>
        <p:nvSpPr>
          <p:cNvPr id="447" name=""/>
          <p:cNvSpPr/>
          <p:nvPr/>
        </p:nvSpPr>
        <p:spPr>
          <a:xfrm xmlns:a="http://schemas.openxmlformats.org/drawingml/2006/main">
            <a:off x="685800" y="1316352"/>
            <a:ext cx="723793" cy="215268"/>
          </a:xfrm>
          <a:prstGeom xmlns:a="http://schemas.openxmlformats.org/drawingml/2006/main" prst="rect"/>
          <a:solidFill xmlns:a="http://schemas.openxmlformats.org/drawingml/2006/main">
            <a:srgbClr val="4098C1"/>
          </a:solidFill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FFFF"/>
                </a:solidFill>
                <a:latin typeface="Arial"/>
              </a:rPr>
              <a:t>FSL Name :</a:t>
            </a:r>
          </a:p>
        </p:txBody>
      </p:sp>
      <p:pic>
        <p:nvPicPr>
          <p:cNvPr id="448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65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1552569"/>
            <a:ext cx="10771311" cy="39248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449" name=""/>
          <p:cNvSpPr/>
          <p:nvPr/>
        </p:nvSpPr>
        <p:spPr>
          <a:xfrm xmlns:a="http://schemas.openxmlformats.org/drawingml/2006/main">
            <a:off x="685800" y="5993268"/>
            <a:ext cx="1400166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7/28/2022 9:08 PM</a:t>
            </a:r>
          </a:p>
        </p:txBody>
      </p:sp>
      <p:sp>
        <p:nvSpPr>
          <p:cNvPr id="450" name=""/>
          <p:cNvSpPr/>
          <p:nvPr/>
        </p:nvSpPr>
        <p:spPr>
          <a:xfrm xmlns:a="http://schemas.openxmlformats.org/drawingml/2006/main">
            <a:off x="6436499" y="5993268"/>
            <a:ext cx="2015228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451" name=""/>
          <p:cNvSpPr/>
          <p:nvPr/>
        </p:nvSpPr>
        <p:spPr>
          <a:xfrm xmlns:a="http://schemas.openxmlformats.org/drawingml/2006/main" flipV="0">
            <a:off x="685800" y="5984380"/>
            <a:ext cx="115058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452" name=""/>
          <p:cNvSpPr/>
          <p:nvPr/>
        </p:nvSpPr>
        <p:spPr>
          <a:xfrm xmlns:a="http://schemas.openxmlformats.org/drawingml/2006/main">
            <a:off x="880796" y="5613081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453" name=""/>
          <p:cNvSpPr/>
          <p:nvPr/>
        </p:nvSpPr>
        <p:spPr>
          <a:xfrm xmlns:a="http://schemas.openxmlformats.org/drawingml/2006/main">
            <a:off x="880796" y="5744274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