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7e7dc417c76426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4:59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