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9996e18f9194fc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1:53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