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564d46eb8f7499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11:53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11:53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11:53 PM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11:53 PM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11:53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11:53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11:53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11:53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11:53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11:53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11:53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11:53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11:53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11:53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11:53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11:53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11:53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11:53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