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de5897a6cdd4b98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1/31/2023 8:54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1/31/2023 8:55 PM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1/31/2023 8:55 PM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1/31/2023 8:55 PM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1/31/2023 8:54 PM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1/31/2023 8:54 PM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1/31/2023 8:54 PM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1/31/2023 8:54 PM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1/31/2023 8:54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1/31/2023 8:54 PM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1/31/2023 8:54 PM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1/31/2023 8:55 PM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1/31/2023 8:55 PM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1/31/2023 8:55 PM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1/31/2023 8:55 PM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1/31/2023 8:55 PM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1/31/2023 8:55 PM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1/31/2023 8:55 PM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