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31b8127e8be46e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3/22/2023 7:07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