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2a3765e48224b2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11:34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