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292e61450694308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  <p:sldId xmlns:r="http://schemas.openxmlformats.org/officeDocument/2006/relationships" id="468" r:id="rId70"/>
    <p:sldId xmlns:r="http://schemas.openxmlformats.org/officeDocument/2006/relationships" id="481" r:id="rId7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Relationship Type="http://schemas.openxmlformats.org/officeDocument/2006/relationships/slide" Target="/ppt/slides/slide11.xml" Id="rId70" /><Relationship Type="http://schemas.openxmlformats.org/officeDocument/2006/relationships/slide" Target="/ppt/slides/slide12.xml" Id="rId7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1" /><Relationship Type="http://schemas.openxmlformats.org/officeDocument/2006/relationships/image" Target="/ppt/media/image.png" Id="rId72" /><Relationship Type="http://schemas.openxmlformats.org/officeDocument/2006/relationships/image" Target="/ppt/media/image12.png" Id="rId7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5" /><Relationship Type="http://schemas.openxmlformats.org/officeDocument/2006/relationships/image" Target="/ppt/media/image.png" Id="rId76" /><Relationship Type="http://schemas.openxmlformats.org/officeDocument/2006/relationships/image" Target="/ppt/media/image13.png" Id="rId7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3/26/2023 11:38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3/26/2023 11:38 PM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67" name=""/>
        <p:cNvGrpSpPr/>
        <p:nvPr/>
      </p:nvGrpSpPr>
      <p:grpSpPr>
        <a:xfrm xmlns:a="http://schemas.openxmlformats.org/drawingml/2006/main"/>
      </p:grpSpPr>
      <p:sp>
        <p:nvSpPr>
          <p:cNvPr id="46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7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7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3/26/2023 11:38 PM</a:t>
            </a:r>
          </a:p>
        </p:txBody>
      </p:sp>
      <p:sp>
        <p:nvSpPr>
          <p:cNvPr id="47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7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7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7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480" name=""/>
        <p:cNvGrpSpPr/>
        <p:nvPr/>
      </p:nvGrpSpPr>
      <p:grpSpPr>
        <a:xfrm xmlns:a="http://schemas.openxmlformats.org/drawingml/2006/main"/>
      </p:grpSpPr>
      <p:sp>
        <p:nvSpPr>
          <p:cNvPr id="48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8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8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3/26/2023 11:38 PM</a:t>
            </a:r>
          </a:p>
        </p:txBody>
      </p:sp>
      <p:sp>
        <p:nvSpPr>
          <p:cNvPr id="48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9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9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9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3/26/2023 11:38 PM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3/26/2023 11:38 PM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3/26/2023 11:38 PM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3/26/2023 11:38 PM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3/26/2023 11:38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3/26/2023 11:38 PM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3/26/2023 11:38 PM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3/26/2023 11:38 PM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3/26/2023 11:38 PM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3/26/2023 11:38 PM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3/26/2023 11:38 PM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3/26/2023 11:38 PM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3/26/2023 11:38 PM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3/26/2023 11:38 PM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