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8cd085e2d0d460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4/6/2023 2:53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