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a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16068d4fbed49e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  <p:sldId xmlns:r="http://schemas.openxmlformats.org/officeDocument/2006/relationships" id="494" r:id="rId78"/>
    <p:sldId xmlns:r="http://schemas.openxmlformats.org/officeDocument/2006/relationships" id="507" r:id="rId82"/>
    <p:sldId xmlns:r="http://schemas.openxmlformats.org/officeDocument/2006/relationships" id="520" r:id="rId86"/>
    <p:sldId xmlns:r="http://schemas.openxmlformats.org/officeDocument/2006/relationships" id="533" r:id="rId90"/>
    <p:sldId xmlns:r="http://schemas.openxmlformats.org/officeDocument/2006/relationships" id="546" r:id="rId94"/>
    <p:sldId xmlns:r="http://schemas.openxmlformats.org/officeDocument/2006/relationships" id="559" r:id="rId98"/>
    <p:sldId xmlns:r="http://schemas.openxmlformats.org/officeDocument/2006/relationships" id="572" r:id="rId102"/>
    <p:sldId xmlns:r="http://schemas.openxmlformats.org/officeDocument/2006/relationships" id="585" r:id="rId10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Relationship Type="http://schemas.openxmlformats.org/officeDocument/2006/relationships/slide" Target="/ppt/slides/slide13.xml" Id="rId78" /><Relationship Type="http://schemas.openxmlformats.org/officeDocument/2006/relationships/slide" Target="/ppt/slides/slide14.xml" Id="rId82" /><Relationship Type="http://schemas.openxmlformats.org/officeDocument/2006/relationships/slide" Target="/ppt/slides/slide15.xml" Id="rId86" /><Relationship Type="http://schemas.openxmlformats.org/officeDocument/2006/relationships/slide" Target="/ppt/slides/slide16.xml" Id="rId90" /><Relationship Type="http://schemas.openxmlformats.org/officeDocument/2006/relationships/slide" Target="/ppt/slides/slide17.xml" Id="rId94" /><Relationship Type="http://schemas.openxmlformats.org/officeDocument/2006/relationships/slide" Target="/ppt/slides/slide18.xml" Id="rId98" /><Relationship Type="http://schemas.openxmlformats.org/officeDocument/2006/relationships/slide" Target="/ppt/slides/slide19.xml" Id="rId102" /><Relationship Type="http://schemas.openxmlformats.org/officeDocument/2006/relationships/slide" Target="/ppt/slides/slide1a.xml" Id="rId10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9" /><Relationship Type="http://schemas.openxmlformats.org/officeDocument/2006/relationships/image" Target="/ppt/media/image.png" Id="rId80" /><Relationship Type="http://schemas.openxmlformats.org/officeDocument/2006/relationships/image" Target="/ppt/media/image14.png" Id="rId8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83" /><Relationship Type="http://schemas.openxmlformats.org/officeDocument/2006/relationships/image" Target="/ppt/media/image.png" Id="rId84" /><Relationship Type="http://schemas.openxmlformats.org/officeDocument/2006/relationships/image" Target="/ppt/media/image15.png" Id="rId85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87" /><Relationship Type="http://schemas.openxmlformats.org/officeDocument/2006/relationships/image" Target="/ppt/media/image.png" Id="rId88" /><Relationship Type="http://schemas.openxmlformats.org/officeDocument/2006/relationships/image" Target="/ppt/media/image16.png" Id="rId89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91" /><Relationship Type="http://schemas.openxmlformats.org/officeDocument/2006/relationships/image" Target="/ppt/media/image.png" Id="rId92" /><Relationship Type="http://schemas.openxmlformats.org/officeDocument/2006/relationships/image" Target="/ppt/media/image17.png" Id="rId93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95" /><Relationship Type="http://schemas.openxmlformats.org/officeDocument/2006/relationships/image" Target="/ppt/media/image.png" Id="rId96" /><Relationship Type="http://schemas.openxmlformats.org/officeDocument/2006/relationships/image" Target="/ppt/media/image18.png" Id="rId97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99" /><Relationship Type="http://schemas.openxmlformats.org/officeDocument/2006/relationships/image" Target="/ppt/media/image.png" Id="rId100" /><Relationship Type="http://schemas.openxmlformats.org/officeDocument/2006/relationships/image" Target="/ppt/media/image19.png" Id="rId10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03" /><Relationship Type="http://schemas.openxmlformats.org/officeDocument/2006/relationships/image" Target="/ppt/media/image.png" Id="rId104" /><Relationship Type="http://schemas.openxmlformats.org/officeDocument/2006/relationships/image" Target="/ppt/media/image1a.png" Id="rId105" /></Relationships>
</file>

<file path=ppt/slides/_rels/slide1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07" /><Relationship Type="http://schemas.openxmlformats.org/officeDocument/2006/relationships/image" Target="/ppt/media/image.png" Id="rId108" /><Relationship Type="http://schemas.openxmlformats.org/officeDocument/2006/relationships/image" Target="/ppt/media/image1b.png" Id="rId10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572750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818943" cy="39532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572750" cy="39532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3.xml><?xml version="1.0" encoding="utf-8"?>
<p:sld xmlns:p="http://schemas.openxmlformats.org/presentationml/2006/main">
  <p:cSld>
    <p:spTree>
      <p:nvGrpSpPr>
        <p:cNvPr id="493" name=""/>
        <p:cNvGrpSpPr/>
        <p:nvPr/>
      </p:nvGrpSpPr>
      <p:grpSpPr>
        <a:xfrm xmlns:a="http://schemas.openxmlformats.org/drawingml/2006/main"/>
      </p:grpSpPr>
      <p:sp>
        <p:nvSpPr>
          <p:cNvPr id="49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9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9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49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50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818943" cy="385169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50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50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50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50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50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4.xml><?xml version="1.0" encoding="utf-8"?>
<p:sld xmlns:p="http://schemas.openxmlformats.org/presentationml/2006/main">
  <p:cSld>
    <p:spTree>
      <p:nvGrpSpPr>
        <p:cNvPr id="506" name=""/>
        <p:cNvGrpSpPr/>
        <p:nvPr/>
      </p:nvGrpSpPr>
      <p:grpSpPr>
        <a:xfrm xmlns:a="http://schemas.openxmlformats.org/drawingml/2006/main"/>
      </p:grpSpPr>
      <p:sp>
        <p:nvSpPr>
          <p:cNvPr id="50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5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51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51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51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51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572750" cy="385169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51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51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51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51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51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5.xml><?xml version="1.0" encoding="utf-8"?>
<p:sld xmlns:p="http://schemas.openxmlformats.org/presentationml/2006/main">
  <p:cSld>
    <p:spTree>
      <p:nvGrpSpPr>
        <p:cNvPr id="519" name=""/>
        <p:cNvGrpSpPr/>
        <p:nvPr/>
      </p:nvGrpSpPr>
      <p:grpSpPr>
        <a:xfrm xmlns:a="http://schemas.openxmlformats.org/drawingml/2006/main"/>
      </p:grpSpPr>
      <p:sp>
        <p:nvSpPr>
          <p:cNvPr id="52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5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52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52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52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52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818943" cy="38750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52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52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52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53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53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6.xml><?xml version="1.0" encoding="utf-8"?>
<p:sld xmlns:p="http://schemas.openxmlformats.org/presentationml/2006/main">
  <p:cSld>
    <p:spTree>
      <p:nvGrpSpPr>
        <p:cNvPr id="532" name=""/>
        <p:cNvGrpSpPr/>
        <p:nvPr/>
      </p:nvGrpSpPr>
      <p:grpSpPr>
        <a:xfrm xmlns:a="http://schemas.openxmlformats.org/drawingml/2006/main"/>
      </p:grpSpPr>
      <p:sp>
        <p:nvSpPr>
          <p:cNvPr id="53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5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53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53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53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53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572750" cy="38750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54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54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54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54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54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7.xml><?xml version="1.0" encoding="utf-8"?>
<p:sld xmlns:p="http://schemas.openxmlformats.org/presentationml/2006/main">
  <p:cSld>
    <p:spTree>
      <p:nvGrpSpPr>
        <p:cNvPr id="545" name=""/>
        <p:cNvGrpSpPr/>
        <p:nvPr/>
      </p:nvGrpSpPr>
      <p:grpSpPr>
        <a:xfrm xmlns:a="http://schemas.openxmlformats.org/drawingml/2006/main"/>
      </p:grpSpPr>
      <p:sp>
        <p:nvSpPr>
          <p:cNvPr id="54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5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54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55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55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55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818943" cy="35956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55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55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55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55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55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8.xml><?xml version="1.0" encoding="utf-8"?>
<p:sld xmlns:p="http://schemas.openxmlformats.org/presentationml/2006/main">
  <p:cSld>
    <p:spTree>
      <p:nvGrpSpPr>
        <p:cNvPr id="558" name=""/>
        <p:cNvGrpSpPr/>
        <p:nvPr/>
      </p:nvGrpSpPr>
      <p:grpSpPr>
        <a:xfrm xmlns:a="http://schemas.openxmlformats.org/drawingml/2006/main"/>
      </p:grpSpPr>
      <p:sp>
        <p:nvSpPr>
          <p:cNvPr id="56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5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56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56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56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5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572750" cy="35956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56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56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56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56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57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9.xml><?xml version="1.0" encoding="utf-8"?>
<p:sld xmlns:p="http://schemas.openxmlformats.org/presentationml/2006/main">
  <p:cSld>
    <p:spTree>
      <p:nvGrpSpPr>
        <p:cNvPr id="571" name=""/>
        <p:cNvGrpSpPr/>
        <p:nvPr/>
      </p:nvGrpSpPr>
      <p:grpSpPr>
        <a:xfrm xmlns:a="http://schemas.openxmlformats.org/drawingml/2006/main"/>
      </p:grpSpPr>
      <p:sp>
        <p:nvSpPr>
          <p:cNvPr id="57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5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57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57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57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57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818943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57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58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58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58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58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a.xml><?xml version="1.0" encoding="utf-8"?>
<p:sld xmlns:p="http://schemas.openxmlformats.org/presentationml/2006/main">
  <p:cSld>
    <p:spTree>
      <p:nvGrpSpPr>
        <p:cNvPr id="584" name=""/>
        <p:cNvGrpSpPr/>
        <p:nvPr/>
      </p:nvGrpSpPr>
      <p:grpSpPr>
        <a:xfrm xmlns:a="http://schemas.openxmlformats.org/drawingml/2006/main"/>
      </p:grpSpPr>
      <p:sp>
        <p:nvSpPr>
          <p:cNvPr id="58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5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58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58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59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59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572750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59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59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59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59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59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9885797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818943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572750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818943" cy="364646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572750" cy="364646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818943" cy="380191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572750" cy="380191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818943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572750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818943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572750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818943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572750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TEST FSL (F5013)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818943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4:32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