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b5fd862421f4c5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12:13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