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40b4f7638204bc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11:02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11:02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3421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11:02 PM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3421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11:02 PM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11:02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11:02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11:02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11:02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11:02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11:02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11:02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11:02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11:02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11:02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11:02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11:02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11:02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11:02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