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865c3f9ee8d4c68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11:50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