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b2a5d3e62ed4df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