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9d3a11549384cd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