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ba5bce03e3b4af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