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64832016eba4a52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4:07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