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baa0c8369d3475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7/24/2022 11:43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