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a9f14f80e58421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8/4/2022 1:56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