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c74652225ff34e5f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8630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435916" y="54319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On Hand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57200" y="924202"/>
            <a:ext cx="1127729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25112"/>
            <a:ext cx="7424242" cy="58217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9806822" y="6239023"/>
            <a:ext cx="1283845" cy="16177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496876" y="6227584"/>
            <a:ext cx="1543041" cy="17321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8/10/2022 5:11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62252" y="6232668"/>
            <a:ext cx="2200677" cy="16813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68630" y="6207266"/>
            <a:ext cx="1126586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85784" y="5893436"/>
            <a:ext cx="763063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85784" y="6024629"/>
            <a:ext cx="763308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