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265276533e2402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5:01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