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d78da4ca1b344c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11:55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