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c3802a3b7494d4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1/31/2023 8:56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