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f24a2dc3c084ae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