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af3c9ca4a4d4ed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2/6/2023 5:28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