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bb24381f35042bc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7:09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