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01fe0c494364b04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3/23/2023 11:30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