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ae2d1839ca544ee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3/26/2023 11:40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