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482e6ca23c8486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11277294" cy="26555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82131" cy="26555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4:14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