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41403d7fd9e467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3:31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