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b0d813b39303427d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838303"/>
            <a:ext cx="488349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4817" y="1265685"/>
            <a:ext cx="11648368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6/20/2023 2:24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2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pic>
        <p:nvPicPr>
          <p:cNvPr id="2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5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265685"/>
            <a:ext cx="2676111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8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6/20/2023 2:24 AM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1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2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3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