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fc51973fd65419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7/18/2022 11:49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