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74f9f15d97b4d1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12:08 AM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7/20/2022 12:08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