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1b9a15fee1463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5:05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