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416949d6b744bed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8/2/2022 12:52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8/2/2022 12:52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