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41b91add5844da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1:55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