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5d97f7143ab4e9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8/12/2022 6:14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8/12/2022 6:14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