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039d6bffa55420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5:00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5:00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