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192c2c8898146a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1:53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1:53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