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5bb69bede79404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11:54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1/12/2023 11:54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©2011-2023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