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090d130fd1b423c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2/2/2023 5:32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2/2/2023 5:32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