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d8c7665e92c49f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11:41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