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916c1de51e64b9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7:08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7:08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