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a05c0b3c1534d1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11:32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11:32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