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0f0ba65df2241f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